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6"/>
  </p:notesMasterIdLst>
  <p:handoutMasterIdLst>
    <p:handoutMasterId r:id="rId7"/>
  </p:handoutMasterIdLst>
  <p:sldIdLst>
    <p:sldId id="542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000000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97" autoAdjust="0"/>
    <p:restoredTop sz="89889" autoAdjust="0"/>
  </p:normalViewPr>
  <p:slideViewPr>
    <p:cSldViewPr snapToGrid="0">
      <p:cViewPr varScale="1">
        <p:scale>
          <a:sx n="36" d="100"/>
          <a:sy n="36" d="100"/>
        </p:scale>
        <p:origin x="48" y="115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12/13/2018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FFF1EA9-F5E7-4D1E-A76C-6D8BD41A37F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22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11" name="Picture Placeholder 4" descr="Minnesota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0" b="7200"/>
          <a:stretch>
            <a:fillRect/>
          </a:stretch>
        </p:blipFill>
        <p:spPr>
          <a:xfrm>
            <a:off x="464311" y="5737229"/>
            <a:ext cx="3592534" cy="996178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Here | mn.gov/websiteurl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8805" y="5815510"/>
            <a:ext cx="4553679" cy="70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3280" y="399448"/>
            <a:ext cx="4553679" cy="70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13425" y="329110"/>
            <a:ext cx="4553679" cy="70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Optional Tagline Goes Here | mn.gov/websiteurl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71298" y="475543"/>
            <a:ext cx="4553679" cy="70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8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95" r:id="rId2"/>
    <p:sldLayoutId id="2147483711" r:id="rId3"/>
    <p:sldLayoutId id="2147483712" r:id="rId4"/>
    <p:sldLayoutId id="2147483790" r:id="rId5"/>
    <p:sldLayoutId id="2147483789" r:id="rId6"/>
    <p:sldLayoutId id="2147483714" r:id="rId7"/>
    <p:sldLayoutId id="2147483738" r:id="rId8"/>
    <p:sldLayoutId id="2147483739" r:id="rId9"/>
    <p:sldLayoutId id="2147483780" r:id="rId10"/>
    <p:sldLayoutId id="2147483773" r:id="rId11"/>
    <p:sldLayoutId id="2147483800" r:id="rId12"/>
    <p:sldLayoutId id="2147483688" r:id="rId13"/>
    <p:sldLayoutId id="2147483801" r:id="rId14"/>
    <p:sldLayoutId id="2147483802" r:id="rId15"/>
    <p:sldLayoutId id="2147483803" r:id="rId16"/>
    <p:sldLayoutId id="2147483744" r:id="rId17"/>
    <p:sldLayoutId id="2147483793" r:id="rId18"/>
    <p:sldLayoutId id="2147483772" r:id="rId19"/>
    <p:sldLayoutId id="2147483767" r:id="rId20"/>
    <p:sldLayoutId id="2147483769" r:id="rId21"/>
    <p:sldLayoutId id="2147483771" r:id="rId22"/>
    <p:sldLayoutId id="2147483770" r:id="rId23"/>
    <p:sldLayoutId id="2147483732" r:id="rId24"/>
    <p:sldLayoutId id="2147483794" r:id="rId25"/>
    <p:sldLayoutId id="2147483733" r:id="rId26"/>
    <p:sldLayoutId id="2147483747" r:id="rId27"/>
    <p:sldLayoutId id="2147483818" r:id="rId28"/>
    <p:sldLayoutId id="2147483805" r:id="rId29"/>
    <p:sldLayoutId id="2147483806" r:id="rId30"/>
    <p:sldLayoutId id="2147483750" r:id="rId31"/>
    <p:sldLayoutId id="2147483765" r:id="rId32"/>
    <p:sldLayoutId id="2147483781" r:id="rId33"/>
    <p:sldLayoutId id="2147483809" r:id="rId34"/>
    <p:sldLayoutId id="2147483808" r:id="rId35"/>
    <p:sldLayoutId id="2147483807" r:id="rId36"/>
    <p:sldLayoutId id="2147483819" r:id="rId37"/>
    <p:sldLayoutId id="2147483754" r:id="rId38"/>
    <p:sldLayoutId id="2147483755" r:id="rId39"/>
    <p:sldLayoutId id="2147483759" r:id="rId40"/>
    <p:sldLayoutId id="2147483753" r:id="rId41"/>
    <p:sldLayoutId id="2147483763" r:id="rId42"/>
    <p:sldLayoutId id="2147483762" r:id="rId43"/>
    <p:sldLayoutId id="2147483758" r:id="rId44"/>
    <p:sldLayoutId id="2147483756" r:id="rId45"/>
    <p:sldLayoutId id="2147483798" r:id="rId46"/>
    <p:sldLayoutId id="2147483797" r:id="rId47"/>
    <p:sldLayoutId id="2147483820" r:id="rId4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500314" y="226015"/>
            <a:ext cx="7024688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MN State Grant Program</a:t>
            </a:r>
            <a:br>
              <a:rPr lang="en-US" sz="2800" dirty="0"/>
            </a:br>
            <a:r>
              <a:rPr lang="en-US" sz="2800" dirty="0"/>
              <a:t>(</a:t>
            </a:r>
            <a:r>
              <a:rPr lang="en-US" sz="2800" dirty="0" smtClean="0"/>
              <a:t>2018-2019 Awards </a:t>
            </a:r>
            <a:r>
              <a:rPr lang="en-US" sz="2800" dirty="0"/>
              <a:t>for </a:t>
            </a:r>
            <a:r>
              <a:rPr lang="en-US" sz="2800" dirty="0" smtClean="0"/>
              <a:t>Dependent Student </a:t>
            </a:r>
            <a:r>
              <a:rPr lang="en-US" sz="2800" dirty="0"/>
              <a:t>With $0 EFC)</a:t>
            </a:r>
            <a:endParaRPr lang="en-US" sz="2800" b="1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209800" y="16764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b="1" dirty="0"/>
              <a:t>   </a:t>
            </a:r>
            <a:endParaRPr lang="en-US" sz="2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362200" y="2057392"/>
          <a:ext cx="762000" cy="4283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</a:tblGrid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Credits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For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11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10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8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7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200401" y="1600201"/>
          <a:ext cx="6324601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159001"/>
                <a:gridCol w="2108200"/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U of M/Private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University</a:t>
                      </a:r>
                      <a:endParaRPr lang="en-US" sz="1800" dirty="0"/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2-Year</a:t>
                      </a:r>
                      <a:r>
                        <a:rPr lang="en-US" sz="1800" baseline="0" dirty="0" smtClean="0"/>
                        <a:t> Public</a:t>
                      </a:r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560868"/>
              </p:ext>
            </p:extLst>
          </p:nvPr>
        </p:nvGraphicFramePr>
        <p:xfrm>
          <a:off x="3352800" y="2057394"/>
          <a:ext cx="1905000" cy="4267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241"/>
                <a:gridCol w="927759"/>
              </a:tblGrid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8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n-lt"/>
                        </a:rPr>
                        <a:t>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$6,235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Century Gothic" panose="020B0502020202020204" pitchFamily="34" charset="0"/>
                        </a:rPr>
                        <a:t>$3,118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$5,409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$2,705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$4,595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$2,298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$3,769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$1,885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$4,467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$2,233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$3,653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$1,826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$2,827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$1,413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$3,525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$1,762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$2,711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$1,355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$1,885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$942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$2,582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$1,291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$1,768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$884 </a:t>
                      </a:r>
                    </a:p>
                  </a:txBody>
                  <a:tcPr marL="7620" marR="7620" marT="7620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$942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Century Gothic" panose="020B0502020202020204" pitchFamily="34" charset="0"/>
                        </a:rPr>
                        <a:t>$471 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205191"/>
              </p:ext>
            </p:extLst>
          </p:nvPr>
        </p:nvGraphicFramePr>
        <p:xfrm>
          <a:off x="5334000" y="2057392"/>
          <a:ext cx="2057400" cy="4267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420"/>
                <a:gridCol w="1001980"/>
              </a:tblGrid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n-lt"/>
                        </a:rPr>
                        <a:t>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$2,947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$1,474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$2,341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$1,171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$1,744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$872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$1,138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$569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$2,057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$1,028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$1,460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$730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$854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$427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$1,772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$886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$1,175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$587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$570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$285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$1,487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$744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$890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$445 </a:t>
                      </a:r>
                    </a:p>
                  </a:txBody>
                  <a:tcPr marL="7620" marR="7620" marT="7620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$284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3865"/>
                          </a:solidFill>
                          <a:effectLst/>
                          <a:latin typeface="Century Gothic" panose="020B0502020202020204" pitchFamily="34" charset="0"/>
                        </a:rPr>
                        <a:t>$142 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71540"/>
              </p:ext>
            </p:extLst>
          </p:nvPr>
        </p:nvGraphicFramePr>
        <p:xfrm>
          <a:off x="7467600" y="2062570"/>
          <a:ext cx="2133601" cy="42444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9555"/>
                <a:gridCol w="1004046"/>
              </a:tblGrid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8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n-lt"/>
                        </a:rPr>
                        <a:t>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$1,750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$875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$1,224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$612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$706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$353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$181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$91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$1,179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$589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$661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$330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$136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$68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$1,134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$567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$616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$308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$0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$1,088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$544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$570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effectLst/>
                          <a:latin typeface="Century Gothic" panose="020B0502020202020204" pitchFamily="34" charset="0"/>
                        </a:rPr>
                        <a:t>$285 </a:t>
                      </a:r>
                    </a:p>
                  </a:txBody>
                  <a:tcPr marL="7620" marR="7620" marT="7620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$0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Century Gothic" panose="020B0502020202020204" pitchFamily="34" charset="0"/>
                        </a:rPr>
                        <a:t>$0 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571877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DFDE64AAE0974A8908DD3553DDBF03" ma:contentTypeVersion="0" ma:contentTypeDescription="Create a new document." ma:contentTypeScope="" ma:versionID="46a287b4c15f326c72e9d063441dc0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73A0F7-7423-48D4-A966-8AC17BB444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15800</TotalTime>
  <Words>203</Words>
  <Application>Microsoft Office PowerPoint</Application>
  <PresentationFormat>Widescreen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NeueHaasGroteskText Std</vt:lpstr>
      <vt:lpstr>Wingdings 2</vt:lpstr>
      <vt:lpstr>MN.IT</vt:lpstr>
      <vt:lpstr>MN State Grant Program (2018-2019 Awards for Dependent Student With $0 EFC)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Meghan Flores</cp:lastModifiedBy>
  <cp:revision>755</cp:revision>
  <cp:lastPrinted>2018-11-09T15:22:59Z</cp:lastPrinted>
  <dcterms:created xsi:type="dcterms:W3CDTF">2016-01-06T16:54:03Z</dcterms:created>
  <dcterms:modified xsi:type="dcterms:W3CDTF">2018-12-13T17:53:25Z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</Properties>
</file>